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72" r:id="rId9"/>
    <p:sldId id="270" r:id="rId10"/>
    <p:sldId id="271" r:id="rId11"/>
    <p:sldId id="269" r:id="rId12"/>
    <p:sldId id="258" r:id="rId13"/>
    <p:sldId id="290" r:id="rId14"/>
    <p:sldId id="291" r:id="rId15"/>
    <p:sldId id="292" r:id="rId16"/>
    <p:sldId id="293" r:id="rId17"/>
    <p:sldId id="294" r:id="rId18"/>
    <p:sldId id="295" r:id="rId19"/>
    <p:sldId id="274" r:id="rId20"/>
    <p:sldId id="275" r:id="rId21"/>
    <p:sldId id="259" r:id="rId22"/>
    <p:sldId id="260" r:id="rId23"/>
    <p:sldId id="273" r:id="rId24"/>
    <p:sldId id="257" r:id="rId25"/>
    <p:sldId id="277" r:id="rId26"/>
    <p:sldId id="276" r:id="rId27"/>
    <p:sldId id="278" r:id="rId28"/>
    <p:sldId id="279" r:id="rId29"/>
    <p:sldId id="281" r:id="rId30"/>
    <p:sldId id="280" r:id="rId31"/>
    <p:sldId id="282" r:id="rId32"/>
    <p:sldId id="283" r:id="rId33"/>
    <p:sldId id="284" r:id="rId34"/>
    <p:sldId id="286" r:id="rId35"/>
    <p:sldId id="289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5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76" d="100"/>
          <a:sy n="76" d="100"/>
        </p:scale>
        <p:origin x="-119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98E397-D0AB-48E8-A314-41B290EFF327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B5E67E-13D9-4C58-A102-47ABFA2A8B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5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86D7-495E-4FE7-A1A2-312B1F450552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84D8-F2BD-4C66-91FE-2CEE448E6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74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6C93-FAEB-4BE4-ADCE-D19F5B701DCE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746B-59BA-4D9D-8838-29A1A58475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96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1FF3-D779-4FFC-BB62-26EA5FC8FB14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81D5-089C-4E6C-BB2D-52E6411ADB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912C55-74CD-4875-A77B-9E72EE0E1497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ED1567-088E-42E7-94DD-909A628702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70FD-0A70-4747-AEEC-10E41F9049FF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8E4E-9270-47DC-9B65-9AEA87EFFE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86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C2753B-2395-4EEF-90A6-7754B1285C30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21194-3559-4B12-A709-321658B0E7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12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5E12-DCCF-40AD-8996-BF8BAE5192AF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AC61-5EFD-4776-A4BB-11ADC54DB5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00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7E575-3C4A-44BA-BDA9-36B26C102B14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C130C2-7C44-4D57-AD01-820005F033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8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3BE075-6B97-4765-A5EE-D4A3728AE80B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89F8A9-8ED5-477C-BE80-831B8295A6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78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5FE3B8-6A34-4F59-9A0C-FE16A2465FBE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01CF3A-3BDE-4505-AADB-242AB40C19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24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68EB62-4B9A-49CE-8F3E-1E186EDA44FE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5C0F5D8-4745-4302-97CC-7835C36A2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1925" y="981075"/>
            <a:ext cx="7407275" cy="850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Movimento Sindical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49500"/>
            <a:ext cx="25749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UNIÃO SINDICAL DOS TRABALHADORES - </a:t>
            </a:r>
            <a:r>
              <a:rPr lang="pt-BR" altLang="pt-BR" b="1" smtClean="0"/>
              <a:t>UST</a:t>
            </a:r>
          </a:p>
          <a:p>
            <a:r>
              <a:rPr lang="pt-BR" altLang="pt-BR" smtClean="0"/>
              <a:t>Central do Brasil Democrática de Trabalhadores - </a:t>
            </a:r>
            <a:r>
              <a:rPr lang="pt-BR" altLang="pt-BR" b="1" smtClean="0"/>
              <a:t>CBDT</a:t>
            </a:r>
          </a:p>
          <a:p>
            <a:r>
              <a:rPr lang="pt-BR" altLang="pt-BR" smtClean="0"/>
              <a:t>Nova Central Sindical dos Trabalhadores - </a:t>
            </a:r>
            <a:r>
              <a:rPr lang="pt-BR" altLang="pt-BR" b="1" smtClean="0"/>
              <a:t>NCST</a:t>
            </a:r>
          </a:p>
          <a:p>
            <a:r>
              <a:rPr lang="pt-BR" altLang="pt-BR" smtClean="0"/>
              <a:t>Central Geral dos Trabalhadores do Brasil - </a:t>
            </a:r>
            <a:r>
              <a:rPr lang="pt-BR" altLang="pt-BR" b="1" smtClean="0"/>
              <a:t>CGTB</a:t>
            </a:r>
          </a:p>
          <a:p>
            <a:endParaRPr lang="pt-BR" altLang="pt-BR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1913" y="549275"/>
            <a:ext cx="74977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Centrais Sindicais:</a:t>
            </a:r>
            <a:r>
              <a:rPr lang="pt-BR" b="1" dirty="0">
                <a:solidFill>
                  <a:srgbClr val="C00000"/>
                </a:solidFill>
                <a:effectLst/>
              </a:rPr>
              <a:t> </a:t>
            </a:r>
            <a:r>
              <a:rPr lang="pt-BR" b="1" dirty="0" smtClean="0">
                <a:solidFill>
                  <a:srgbClr val="C00000"/>
                </a:solidFill>
                <a:effectLst/>
              </a:rPr>
              <a:t/>
            </a:r>
            <a:br>
              <a:rPr lang="pt-BR" b="1" dirty="0" smtClean="0">
                <a:solidFill>
                  <a:srgbClr val="C00000"/>
                </a:solidFill>
                <a:effectLst/>
              </a:rPr>
            </a:br>
            <a: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SINDICAM-CE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Sindicato dos Trabalhadores em Empresas de Transportes de Mudanças, Bens e Cargos do Estado do Ceará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18436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281363"/>
            <a:ext cx="31686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</a:rPr>
              <a:t>Fundação: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Desde a sua fundação, em 1998, o SINDICAM-CE tem ampliado gradativamente os direitos dos trabalhadores e trabalhadoras do estado. Nas garantias inseridas em  Convenções e Acordos Coletivas de Trabalho (CCT/ACT), por melhores condições de vida e de trabalho, além do cumprimento da CLT.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 do volante: </a:t>
            </a:r>
            <a: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Começamos dizer que a saúde é o elemento essencial na direção veicular. Para ter uma direção segura é necessário desligar-se de tudo e colocar o foco na atenção, concentração, raciocínio, vigília, percepção, respostas a serem dadas na parte motora, sensibilidade tátil, visão e audição.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913" y="765175"/>
            <a:ext cx="7497762" cy="4800600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Além de tudo isso, há exaustão pelo trabalho físico utilizando pernas, braços, coluna vertebral com movimentos amplos capazes em longo prazo de gerarem sinais, sintomas e evoluírem para doença crônica. Precisa-se estar permanentemente atento a queixas, sinais e sintomas.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pt-BR" dirty="0"/>
          </a:p>
        </p:txBody>
      </p:sp>
      <p:pic>
        <p:nvPicPr>
          <p:cNvPr id="2150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13325"/>
            <a:ext cx="16557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Saúde do Trabalhador (a) 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As atitudes incorretas que comprometem a saúde como uso de álcool, tabaco, alimentação inadequada, privação do sono, rebite, excesso de horas trabalhadas, drogas e outros são fatores importantes que comprometem e levam ao desequilíbrio orgânico e consequentemente a doenças.</a:t>
            </a:r>
          </a:p>
          <a:p>
            <a:endParaRPr lang="pt-BR" altLang="pt-BR" smtClean="0"/>
          </a:p>
        </p:txBody>
      </p:sp>
      <p:pic>
        <p:nvPicPr>
          <p:cNvPr id="22532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554663"/>
            <a:ext cx="10683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satMod val="130000"/>
                  </a:schemeClr>
                </a:solidFill>
              </a:rPr>
              <a:t>MOTORISTA: </a:t>
            </a:r>
            <a:endParaRPr lang="pt-BR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smtClean="0"/>
              <a:t> O motorista pode ser considerado um dos principais condutores do crescimento de uma nação e não apenas condutor de um veículo que na verdade é um instrumento do seu trabalho.</a:t>
            </a:r>
            <a:br>
              <a:rPr lang="pt-BR" altLang="pt-BR" dirty="0" smtClean="0"/>
            </a:br>
            <a:r>
              <a:rPr lang="pt-BR" altLang="pt-BR" dirty="0" smtClean="0"/>
              <a:t>No Brasil, os primeiros motoristas surgiram no final do século XIX.</a:t>
            </a:r>
          </a:p>
        </p:txBody>
      </p:sp>
      <p:pic>
        <p:nvPicPr>
          <p:cNvPr id="23556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10683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satMod val="130000"/>
                  </a:schemeClr>
                </a:solidFill>
              </a:rPr>
              <a:t>CURIOSIDADES: </a:t>
            </a:r>
            <a:endParaRPr lang="pt-BR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781425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O primeiro veículo que não era puxado por animais e que tinha motor chegou ao País, pelas mãos de Francisco Antônio Pereira Rocha, em 1871, em Salvador, na Bahia. Era um motor a vapor e ele foi considerado o primeiro motorista do País.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24580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13325"/>
            <a:ext cx="16557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1331913" y="260350"/>
            <a:ext cx="7497762" cy="5616575"/>
          </a:xfrm>
        </p:spPr>
        <p:txBody>
          <a:bodyPr/>
          <a:lstStyle/>
          <a:p>
            <a:r>
              <a:rPr lang="pt-BR" altLang="pt-BR" smtClean="0"/>
              <a:t>O primeiro carro com motor a explosão, parecido como os de hoje, guardadas as devidas proporções da época, chegou a terras brasileiras em 1891, em São Paulo. Era um Peugeot importado da França por Santos Dumont. Assim, curiosamente, o homem conhecido como “Pai da Aviação” também foi um dos primeiros motoristas do País.</a:t>
            </a:r>
          </a:p>
          <a:p>
            <a:endParaRPr lang="pt-BR" altLang="pt-BR" smtClean="0"/>
          </a:p>
        </p:txBody>
      </p:sp>
      <p:pic>
        <p:nvPicPr>
          <p:cNvPr id="25603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54613"/>
            <a:ext cx="15113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</a:rPr>
              <a:t>Quem Somos</a:t>
            </a:r>
            <a:r>
              <a:rPr lang="pt-BR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t-BR" b="1" dirty="0">
                <a:solidFill>
                  <a:schemeClr val="tx2">
                    <a:satMod val="130000"/>
                  </a:schemeClr>
                </a:solidFill>
              </a:rPr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Sindicato dos Trabalhadores em Empresas de Transportes de Mudanças, Bens e Cargos do Estado do Ceará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26628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281363"/>
            <a:ext cx="31686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um sindicato?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pt-B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Um Sindicato é um grupo de trabalhadores e trabalhadoras tendo como função defender os seus </a:t>
            </a:r>
            <a:r>
              <a:rPr lang="pt-BR" dirty="0" smtClean="0"/>
              <a:t>interesses individuais e coletivos </a:t>
            </a:r>
            <a:r>
              <a:rPr lang="pt-BR" dirty="0"/>
              <a:t>da categoria.  Cada </a:t>
            </a:r>
            <a:r>
              <a:rPr lang="pt-BR" dirty="0" smtClean="0"/>
              <a:t>trabalhador (a) </a:t>
            </a:r>
            <a:r>
              <a:rPr lang="pt-BR" dirty="0"/>
              <a:t>é livre de participar na constituição de um sindicato e dele se tornarem sócio, sendo o conjunto dos trabalhadores </a:t>
            </a:r>
            <a:r>
              <a:rPr lang="pt-BR" dirty="0" smtClean="0"/>
              <a:t>organizados.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SINDICAM-CE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O Sindicato dos Trabalhadores em Empresas de Transportes de Mudanças, Bens e Cargas do Estado do Ceará – (SINDICAM-CE), representou o início de uma história de lutas e conquistas para a categoria, onde hoje, tornou o maior representante sindical do estado.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</a:rPr>
              <a:t>Bandeiras de lutas: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O SINDICAM é filiado a Central dos Trabalhadores e Trabalhadoras do Brasil. </a:t>
            </a:r>
          </a:p>
          <a:p>
            <a:endParaRPr lang="pt-BR" altLang="pt-BR" smtClean="0"/>
          </a:p>
        </p:txBody>
      </p:sp>
      <p:pic>
        <p:nvPicPr>
          <p:cNvPr id="2867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8425"/>
            <a:ext cx="42862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C00000"/>
                </a:solidFill>
              </a:rPr>
              <a:t>Bandeiras de lutas: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Neste sentido, nós do SINDICAM-CE e lideranças da CTB e seus sindicatos filiados, se inserem nas bandeiras de lutas das Centrais e movimentos sociais como: </a:t>
            </a:r>
            <a:endParaRPr lang="pt-BR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Mais </a:t>
            </a:r>
            <a:r>
              <a:rPr lang="pt-BR" dirty="0"/>
              <a:t>direitos para as mulheres, jovens, negros, indígenas</a:t>
            </a:r>
            <a:r>
              <a:rPr lang="pt-BR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Lutamos contra </a:t>
            </a:r>
            <a:r>
              <a:rPr lang="pt-BR" dirty="0"/>
              <a:t>a agenda conservadora do governo, em defesa da democracia;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5843587"/>
          </a:xfrm>
        </p:spPr>
        <p:txBody>
          <a:bodyPr/>
          <a:lstStyle/>
          <a:p>
            <a:r>
              <a:rPr lang="pt-BR" altLang="pt-BR" smtClean="0"/>
              <a:t>Defesa da Petrobras e do Pré-Sal. </a:t>
            </a:r>
          </a:p>
          <a:p>
            <a:r>
              <a:rPr lang="pt-BR" altLang="pt-BR" smtClean="0"/>
              <a:t>Somos contra as 55 propostas de ementa constitucional que ameaçam os direitos trabalhistas e sociais, entre eles o fator previdenciários, a  PEC 241/055, proposta por Michel Temer, que congela por 20 anos os recursos para a saúde e educação e outras áreas importantes. Contra a Terceirização e fator previdenciários entre outros.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indicamceara.org.br/arquivos/images/QUEM_SO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7500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Atual direção do SINDICAM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Gestão: 2015/2017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ADMINISTRAÇÃO </a:t>
            </a:r>
            <a:r>
              <a:rPr lang="pt-BR" b="1" dirty="0">
                <a:solidFill>
                  <a:srgbClr val="0070C0"/>
                </a:solidFill>
              </a:rPr>
              <a:t>DO </a:t>
            </a:r>
            <a:r>
              <a:rPr lang="pt-BR" b="1" dirty="0" smtClean="0">
                <a:solidFill>
                  <a:srgbClr val="0070C0"/>
                </a:solidFill>
              </a:rPr>
              <a:t>SIMDICAM É </a:t>
            </a:r>
            <a:r>
              <a:rPr lang="pt-BR" b="1" dirty="0">
                <a:solidFill>
                  <a:srgbClr val="0070C0"/>
                </a:solidFill>
              </a:rPr>
              <a:t>EXERCIDA POR: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628775"/>
            <a:ext cx="7497763" cy="4800600"/>
          </a:xfrm>
        </p:spPr>
        <p:txBody>
          <a:bodyPr/>
          <a:lstStyle/>
          <a:p>
            <a:r>
              <a:rPr lang="pt-BR" altLang="pt-BR" smtClean="0"/>
              <a:t>18 (dezoito) membros, dividindo-se entre:</a:t>
            </a:r>
          </a:p>
          <a:p>
            <a:r>
              <a:rPr lang="pt-BR" altLang="pt-BR" smtClean="0"/>
              <a:t> Diretoria Executiva 11(onze) Efetivos e 01(um) Suplente, Conselho Fiscal 03(três) membros efetivos e 01(um) suplente, e 02(dois) Delegados Representantes junto à Federação.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1187450" y="2789238"/>
            <a:ext cx="7497763" cy="3240087"/>
          </a:xfrm>
        </p:spPr>
        <p:txBody>
          <a:bodyPr/>
          <a:lstStyle/>
          <a:p>
            <a:r>
              <a:rPr lang="pt-BR" altLang="pt-BR" smtClean="0"/>
              <a:t>A Diretoria é eleita em Assembleia Geral formada por seus associados, tendo uma estrutura administrativa e coordenações conforme estabelecido pelo Estatuto Social da entidade. </a:t>
            </a:r>
          </a:p>
        </p:txBody>
      </p:sp>
      <p:pic>
        <p:nvPicPr>
          <p:cNvPr id="3379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04813"/>
            <a:ext cx="2060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</a:rPr>
              <a:t>DIRETORIA EXECUTIVA: 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A Diretoria Executiva será composta de 11(onze) membros efetivos e 01(um) suplente, sendo os cargos efetivos os seguintes:</a:t>
            </a:r>
          </a:p>
          <a:p>
            <a:r>
              <a:rPr lang="pt-BR" altLang="pt-BR" b="1" smtClean="0"/>
              <a:t>Presidente; </a:t>
            </a:r>
          </a:p>
          <a:p>
            <a:r>
              <a:rPr lang="pt-BR" altLang="pt-BR" b="1" smtClean="0"/>
              <a:t>Vice presidente; </a:t>
            </a:r>
          </a:p>
          <a:p>
            <a:r>
              <a:rPr lang="pt-BR" altLang="pt-BR" b="1" smtClean="0"/>
              <a:t>Secretário Geral; </a:t>
            </a:r>
          </a:p>
          <a:p>
            <a:r>
              <a:rPr lang="pt-BR" altLang="pt-BR" b="1" smtClean="0"/>
              <a:t>Primeiro secretário;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</a:rPr>
              <a:t>DIRETORIA EXECUTIVA: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b="1" dirty="0"/>
              <a:t>Tesoureiro</a:t>
            </a:r>
            <a:r>
              <a:rPr lang="pt-BR" dirty="0"/>
              <a:t> </a:t>
            </a:r>
            <a:r>
              <a:rPr lang="pt-BR" b="1" dirty="0" smtClean="0"/>
              <a:t>Geral;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b="1" dirty="0" smtClean="0"/>
              <a:t>Primeiro Tesoureiro</a:t>
            </a:r>
            <a:r>
              <a:rPr lang="pt-BR" b="1" dirty="0"/>
              <a:t>;</a:t>
            </a:r>
            <a:endParaRPr lang="pt-BR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b="1" dirty="0" smtClean="0"/>
              <a:t>Diretor Social;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b="1" dirty="0" smtClean="0"/>
              <a:t>Diretor </a:t>
            </a:r>
            <a:r>
              <a:rPr lang="pt-BR" b="1" dirty="0"/>
              <a:t>de Formação </a:t>
            </a:r>
            <a:r>
              <a:rPr lang="pt-BR" b="1" dirty="0" smtClean="0"/>
              <a:t>Sindical;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b="1" dirty="0"/>
              <a:t>Diretor de </a:t>
            </a:r>
            <a:r>
              <a:rPr lang="pt-BR" b="1" dirty="0" smtClean="0"/>
              <a:t>Patrimônio;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Diretor </a:t>
            </a:r>
            <a:r>
              <a:rPr lang="pt-BR" dirty="0"/>
              <a:t>de </a:t>
            </a:r>
            <a:r>
              <a:rPr lang="pt-BR" b="1" dirty="0"/>
              <a:t>Imprensa e </a:t>
            </a:r>
            <a:r>
              <a:rPr lang="pt-BR" b="1" dirty="0" smtClean="0"/>
              <a:t>Comunicação</a:t>
            </a:r>
            <a:r>
              <a:rPr lang="pt-BR" dirty="0" smtClean="0"/>
              <a:t>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 </a:t>
            </a:r>
            <a:r>
              <a:rPr lang="pt-BR" dirty="0"/>
              <a:t>Diretor de </a:t>
            </a:r>
            <a:r>
              <a:rPr lang="pt-BR" b="1" dirty="0" smtClean="0"/>
              <a:t>Cultura </a:t>
            </a:r>
            <a:r>
              <a:rPr lang="pt-BR" b="1" dirty="0"/>
              <a:t>e </a:t>
            </a:r>
            <a:r>
              <a:rPr lang="pt-BR" b="1" dirty="0" smtClean="0"/>
              <a:t>Desporto</a:t>
            </a:r>
            <a:r>
              <a:rPr lang="pt-BR" dirty="0" smtClean="0"/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A Diretoria Executiva cumpre a função executiva das decisões das Assembleia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350" y="1125538"/>
            <a:ext cx="7407275" cy="1471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70C0"/>
                </a:solidFill>
              </a:rPr>
              <a:t>C</a:t>
            </a:r>
            <a:r>
              <a:rPr lang="pt-BR" sz="4800" b="1" dirty="0" smtClean="0">
                <a:solidFill>
                  <a:srgbClr val="0070C0"/>
                </a:solidFill>
              </a:rPr>
              <a:t>ONHEÇAM OS REPRESENTANTE DOS TRABALHADORES (A) </a:t>
            </a:r>
            <a:endParaRPr lang="pt-B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7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924175"/>
            <a:ext cx="29527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0070C0"/>
                </a:solidFill>
              </a:rPr>
              <a:t>Sindicato: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653088"/>
          </a:xfrm>
        </p:spPr>
        <p:txBody>
          <a:bodyPr/>
          <a:lstStyle/>
          <a:p>
            <a:r>
              <a:rPr lang="pt-BR" altLang="pt-BR" smtClean="0"/>
              <a:t>Os sindicatos assumem atualmente um papel primordial na nossa sociedade.</a:t>
            </a:r>
          </a:p>
          <a:p>
            <a:r>
              <a:rPr lang="pt-BR" altLang="pt-BR" smtClean="0"/>
              <a:t>O sindicato não se limita em só se tratar dos problemas coletivos, decorrentes do exercício da própria profissão, mas igualmente se preocupa com a condição social 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12428" r="28391" b="14149"/>
          <a:stretch>
            <a:fillRect/>
          </a:stretch>
        </p:blipFill>
        <p:spPr bwMode="auto">
          <a:xfrm>
            <a:off x="1042988" y="476250"/>
            <a:ext cx="81010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 descr="Sindicam Ceará - Diretoria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13553" r="29395" b="11302"/>
          <a:stretch>
            <a:fillRect/>
          </a:stretch>
        </p:blipFill>
        <p:spPr bwMode="auto">
          <a:xfrm>
            <a:off x="1052513" y="390525"/>
            <a:ext cx="79121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" descr="Sindicam Ceará - Diretoria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13553" r="28789" b="11865"/>
          <a:stretch>
            <a:fillRect/>
          </a:stretch>
        </p:blipFill>
        <p:spPr bwMode="auto">
          <a:xfrm>
            <a:off x="1052513" y="476250"/>
            <a:ext cx="7840662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CONCEITOS: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A diretoria do SINDICAM é comprometida com a luta de classe, incorporando no seu dia-a-dia, os valores da ética e do respeito, além, de sempre atuar com responsabilidade; solidariedade e transparência.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80327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ORGANIZAÇÃO DA ENTIDADE: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Assessor Institucional;</a:t>
            </a:r>
          </a:p>
          <a:p>
            <a:r>
              <a:rPr lang="pt-BR" altLang="pt-BR" smtClean="0"/>
              <a:t>Assessoria Jurídica (Fortaleza / Juazeiro);</a:t>
            </a:r>
          </a:p>
          <a:p>
            <a:r>
              <a:rPr lang="pt-BR" altLang="pt-BR" smtClean="0"/>
              <a:t>Médico: Clínico Geral (Fortaleza);</a:t>
            </a:r>
          </a:p>
          <a:p>
            <a:r>
              <a:rPr lang="pt-BR" altLang="pt-BR" smtClean="0"/>
              <a:t>Assessoria de Comunicação e Imprensa;</a:t>
            </a:r>
          </a:p>
          <a:p>
            <a:r>
              <a:rPr lang="pt-BR" altLang="pt-BR" smtClean="0"/>
              <a:t>Homologador; Secretária Administrativa; Contador; Manuteção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altLang="pt-BR" smtClean="0">
                <a:solidFill>
                  <a:srgbClr val="0070C0"/>
                </a:solidFill>
              </a:rPr>
              <a:t>Estes “conceitos” e estrutura sindical, fazem da família SINDICAM seguir em frente e assumir compromissos que garantam cada vez mais os direitos trabalhistas e sociais.</a:t>
            </a:r>
          </a:p>
          <a:p>
            <a:endParaRPr lang="pt-BR" altLang="pt-BR" smtClean="0">
              <a:solidFill>
                <a:srgbClr val="0070C0"/>
              </a:solidFill>
            </a:endParaRPr>
          </a:p>
        </p:txBody>
      </p:sp>
      <p:pic>
        <p:nvPicPr>
          <p:cNvPr id="43011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21605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 AÇÃO SINDICAL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4035" name="Picture 4" descr="http://sindicamceara.org.br/arquivos/images/galeria_fotos/2016-2a-rodada-fs/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28750"/>
            <a:ext cx="37671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http://sindicamceara.org.br/arquivos/images/galeria_fotos/2016-2a-rodada-fs/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276725"/>
            <a:ext cx="36131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http://sindicamceara.org.br/arquivos/images/galeria_fotos/2016-2a-rodada-fs/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8068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 descr="http://sindicamceara.org.br/arquivos/images/galeria_fotos/2016-campeonato-socite-24-09/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428750"/>
            <a:ext cx="362743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://sindicamceara.org.br/arquivos/images/galeria_fotos/2016-porto/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908050"/>
            <a:ext cx="7948612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indicamceara.org.br/arquivos/images/galeria_fotos/2016-PALESTRAS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644900"/>
            <a:ext cx="45307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http://sindicamceara.org.br/arquivos/images/galeria_fotos/2016_usurpacao_de_direitos/IMG-20161004-WA0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4463"/>
            <a:ext cx="61928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http://sindicamceara.org.br/arquivos/images/galeria_fotos/2016_REUNIAO_DETRAN/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45370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 descr="http://sindicamceara.org.br/arquivos/images/galeria_fotos/2016-abertura-campanha-salarial/DSCF9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1925"/>
            <a:ext cx="36718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8" descr="http://sindicamceara.org.br/arquivos/images/galeria_fotos/2016_eleicoes_cipa_crato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4319587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http://sindicamceara.org.br/arquivos/images/galeria_fotos/2016-PALESTRAS/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432117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http://sindicamceara.org.br/arquivos/images/galeria_fotos/2016-denuncia-porto/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417671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913" y="333375"/>
            <a:ext cx="7497762" cy="4800600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Trabalhadores (a)  </a:t>
            </a:r>
            <a:r>
              <a:rPr lang="pt-BR" dirty="0"/>
              <a:t>enquanto cidadãos, estando aí a ação sindical direcionada para </a:t>
            </a:r>
            <a:r>
              <a:rPr lang="pt-BR" dirty="0" smtClean="0"/>
              <a:t>questões sociais, políticos e estruturais para o desenvolvimento do país.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Os sindicatos começaram a ser organizados durante a Revolução Industrial na Inglaterra (século XVIII)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pt-BR" dirty="0"/>
          </a:p>
        </p:txBody>
      </p:sp>
      <p:pic>
        <p:nvPicPr>
          <p:cNvPr id="1126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5121275"/>
            <a:ext cx="12890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indicamceara.org.br/arquivos/images/galeria_fotos/2016_dia_do_motorista/motorist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4313"/>
            <a:ext cx="40909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0" descr="http://sindicamceara.org.br/arquivos/images/galeria_fotos/2016_dia_do_motorista/motoris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88913"/>
            <a:ext cx="41259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http://sindicamceara.org.br/arquivos/images/galeria_fotos/2016-dia-nacional/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852738"/>
            <a:ext cx="6829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sindicamceara.org.br/arquivos/images/galeria_fotos/2016_assembleia_geral_trab2/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78692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://sindicamceara.org.br/arquivos/images/galeria_fotos/2016-dia-trabalhador/DSC00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48063"/>
            <a:ext cx="403383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http://sindicamceara.org.br/arquivos/images/galeria_fotos/2016-dia-trabalhador/DSC00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5888"/>
            <a:ext cx="42132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http://sindicamceara.org.br/arquivos/images/galeria_fotos/2016-dia-trabalhador/DSC004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48063"/>
            <a:ext cx="39258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http://sindicamceara.org.br/arquivos/images/galeria_fotos/2016-trabalhadores-pecem/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15888"/>
            <a:ext cx="374491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indicamceara.org.br/arquivos/images/galeria_fotos/2016-dia-trabalhador/DSC00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1763"/>
            <a:ext cx="7550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6" descr="http://sindicamceara.org.br/arquivos/images/galeria_fotos/2016-acidente-trabalho/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1850"/>
            <a:ext cx="45354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http://sindicamceara.org.br/arquivos/images/galeria_fotos/2016-acidente-trabalho/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8038"/>
            <a:ext cx="42481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3" y="1412875"/>
            <a:ext cx="74977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300" b="1" dirty="0" smtClean="0">
                <a:solidFill>
                  <a:srgbClr val="0070C0"/>
                </a:solidFill>
              </a:rPr>
              <a:t>OBRIGADO! </a:t>
            </a:r>
            <a:r>
              <a:rPr lang="pt-BR" sz="3600" dirty="0" smtClean="0">
                <a:solidFill>
                  <a:srgbClr val="0070C0"/>
                </a:solidFill>
              </a:rPr>
              <a:t/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0070C0"/>
                </a:solidFill>
              </a:rPr>
              <a:t/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0070C0"/>
                </a:solidFill>
              </a:rPr>
              <a:t>José </a:t>
            </a:r>
            <a:r>
              <a:rPr lang="pt-BR" sz="3600" dirty="0">
                <a:solidFill>
                  <a:srgbClr val="0070C0"/>
                </a:solidFill>
              </a:rPr>
              <a:t>Tavares </a:t>
            </a:r>
            <a:r>
              <a:rPr lang="pt-BR" sz="3600" dirty="0" smtClean="0">
                <a:solidFill>
                  <a:srgbClr val="0070C0"/>
                </a:solidFill>
              </a:rPr>
              <a:t>Filho</a:t>
            </a:r>
            <a:r>
              <a:rPr lang="pt-BR" sz="3600" dirty="0">
                <a:solidFill>
                  <a:srgbClr val="0070C0"/>
                </a:solidFill>
              </a:rPr>
              <a:t/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jtfpresidente@gmail.com</a:t>
            </a:r>
          </a:p>
        </p:txBody>
      </p:sp>
      <p:pic>
        <p:nvPicPr>
          <p:cNvPr id="52227" name="Imagem 3" descr="Sindicam Ceará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0" b="5391"/>
          <a:stretch>
            <a:fillRect/>
          </a:stretch>
        </p:blipFill>
        <p:spPr bwMode="auto">
          <a:xfrm>
            <a:off x="468313" y="3976688"/>
            <a:ext cx="8351837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(o que é) </a:t>
            </a:r>
            <a: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O sindicato reúne pessoas de um mesmo segmento econômico ou trabalhista. Por exemplo, existem sindicatos de trabalhadores (carteiros, metalúrgicos, professores, médicos, caminhoneiros, rurais e </a:t>
            </a:r>
            <a:r>
              <a:rPr lang="pt-BR" dirty="0" err="1"/>
              <a:t>etc</a:t>
            </a:r>
            <a:r>
              <a:rPr lang="pt-BR" dirty="0"/>
              <a:t>) divididos em todos os ramos sociais e </a:t>
            </a:r>
            <a:r>
              <a:rPr lang="pt-BR" dirty="0" err="1"/>
              <a:t>exite</a:t>
            </a:r>
            <a:r>
              <a:rPr lang="pt-BR" dirty="0"/>
              <a:t> também o sindicato de empresários (conhecidos como sindicatos patronais).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  <a:r>
              <a:rPr lang="pt-BR" b="1" dirty="0">
                <a:solidFill>
                  <a:schemeClr val="tx2">
                    <a:satMod val="130000"/>
                  </a:schemeClr>
                </a:solidFill>
                <a:effectLst/>
              </a:rPr>
              <a:t> </a:t>
            </a:r>
            <a: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Os sindicatos têm como objetivo principal a defesa dos interesses econômicos, profissionais, sociais e políticos dos seus associados e toda categoria. São também dedicados aos estudos da área onde atuam e realizam atividades (palestras, reuniões, cursos) voltadas para o aperfeiçoamento profissional dos associados ou não.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Os sindicatos de trabalhadores também são responsáveis pela organização de greves e manifestações voltadas para a melhoria salarial e das condições de trabalho da categoria.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14339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797425"/>
            <a:ext cx="17764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</a:rPr>
              <a:t>Como são mantidos: </a:t>
            </a: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Os </a:t>
            </a:r>
            <a:r>
              <a:rPr lang="pt-BR" dirty="0"/>
              <a:t>sindicatos são mantidos, principalmente, pelas contribuições sindicais pagas pelos trabalhadores associados.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1536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2281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3" y="1125538"/>
            <a:ext cx="74977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Centrais Sindicais:</a:t>
            </a:r>
            <a:r>
              <a:rPr lang="pt-BR" b="1" dirty="0">
                <a:solidFill>
                  <a:srgbClr val="C00000"/>
                </a:solidFill>
                <a:effectLst/>
              </a:rPr>
              <a:t> </a:t>
            </a:r>
            <a:r>
              <a:rPr lang="pt-BR" b="1" dirty="0" smtClean="0">
                <a:solidFill>
                  <a:srgbClr val="C00000"/>
                </a:solidFill>
                <a:effectLst/>
              </a:rPr>
              <a:t/>
            </a:r>
            <a:br>
              <a:rPr lang="pt-BR" b="1" dirty="0" smtClean="0">
                <a:solidFill>
                  <a:srgbClr val="C00000"/>
                </a:solidFill>
                <a:effectLst/>
              </a:rPr>
            </a:br>
            <a:r>
              <a:rPr lang="pt-BR" sz="3600" dirty="0" smtClean="0">
                <a:solidFill>
                  <a:schemeClr val="tx2">
                    <a:satMod val="130000"/>
                  </a:schemeClr>
                </a:solidFill>
              </a:rPr>
              <a:t>Centrais </a:t>
            </a:r>
            <a:r>
              <a:rPr lang="pt-BR" sz="3600" dirty="0">
                <a:solidFill>
                  <a:schemeClr val="tx2">
                    <a:satMod val="130000"/>
                  </a:schemeClr>
                </a:solidFill>
              </a:rPr>
              <a:t>sindicais legalizadas </a:t>
            </a:r>
            <a:r>
              <a:rPr lang="pt-BR" sz="3600" dirty="0" smtClean="0">
                <a:solidFill>
                  <a:schemeClr val="tx2">
                    <a:satMod val="130000"/>
                  </a:schemeClr>
                </a:solidFill>
              </a:rPr>
              <a:t>no Brasil</a:t>
            </a: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1331913" y="2349500"/>
            <a:ext cx="7497762" cy="4175125"/>
          </a:xfrm>
        </p:spPr>
        <p:txBody>
          <a:bodyPr/>
          <a:lstStyle/>
          <a:p>
            <a:r>
              <a:rPr lang="pt-BR" altLang="pt-BR" smtClean="0"/>
              <a:t>Central dos Trabalhadores e Trabalhadoras do Brasil - </a:t>
            </a:r>
            <a:r>
              <a:rPr lang="pt-BR" altLang="pt-BR" b="1" smtClean="0"/>
              <a:t>CTB</a:t>
            </a:r>
          </a:p>
          <a:p>
            <a:r>
              <a:rPr lang="pt-BR" altLang="pt-BR" smtClean="0"/>
              <a:t>Central Única dos Trabalhadores - </a:t>
            </a:r>
            <a:r>
              <a:rPr lang="pt-BR" altLang="pt-BR" b="1" smtClean="0"/>
              <a:t>CUT</a:t>
            </a:r>
          </a:p>
          <a:p>
            <a:r>
              <a:rPr lang="pt-BR" altLang="pt-BR" smtClean="0"/>
              <a:t>União Geral de Trabalhadores - (Brasil) - </a:t>
            </a:r>
            <a:r>
              <a:rPr lang="pt-BR" altLang="pt-BR" b="1" smtClean="0"/>
              <a:t>UGT</a:t>
            </a:r>
          </a:p>
          <a:p>
            <a:r>
              <a:rPr lang="pt-BR" altLang="pt-BR" smtClean="0"/>
              <a:t>Força Sindical - </a:t>
            </a:r>
            <a:r>
              <a:rPr lang="pt-BR" altLang="pt-BR" b="1" smtClean="0"/>
              <a:t>FS</a:t>
            </a:r>
          </a:p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NDICAM-CE_APRESENTAÇÃO 2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SINDICAM-CE_APRESENTAÇÃO 2</Template>
  <TotalTime>9</TotalTime>
  <Words>1178</Words>
  <Application>Microsoft Office PowerPoint</Application>
  <PresentationFormat>Apresentação na tela (4:3)</PresentationFormat>
  <Paragraphs>85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Gill Sans MT</vt:lpstr>
      <vt:lpstr>Arial</vt:lpstr>
      <vt:lpstr>Wingdings 2</vt:lpstr>
      <vt:lpstr>Verdana</vt:lpstr>
      <vt:lpstr>Calibri</vt:lpstr>
      <vt:lpstr>SINDICAM-CE_APRESENTAÇÃO 2</vt:lpstr>
      <vt:lpstr>Movimento Sindical</vt:lpstr>
      <vt:lpstr>O que é um sindicato?</vt:lpstr>
      <vt:lpstr>Sindicato: </vt:lpstr>
      <vt:lpstr>Apresentação do PowerPoint</vt:lpstr>
      <vt:lpstr>Conceito (o que é)  </vt:lpstr>
      <vt:lpstr>Objetivos:  </vt:lpstr>
      <vt:lpstr>Apresentação do PowerPoint</vt:lpstr>
      <vt:lpstr>Como são mantidos:  </vt:lpstr>
      <vt:lpstr>As Centrais Sindicais:  Centrais sindicais legalizadas no Brasil  </vt:lpstr>
      <vt:lpstr>Centrais Sindicais:   </vt:lpstr>
      <vt:lpstr>SINDICAM-CE</vt:lpstr>
      <vt:lpstr>Fundação:</vt:lpstr>
      <vt:lpstr>Profissional do volante:  </vt:lpstr>
      <vt:lpstr>Apresentação do PowerPoint</vt:lpstr>
      <vt:lpstr>Saúde do Trabalhador (a) </vt:lpstr>
      <vt:lpstr>MOTORISTA: </vt:lpstr>
      <vt:lpstr>CURIOSIDADES: </vt:lpstr>
      <vt:lpstr>Apresentação do PowerPoint</vt:lpstr>
      <vt:lpstr>Quem Somos </vt:lpstr>
      <vt:lpstr>SINDICAM-CE</vt:lpstr>
      <vt:lpstr>Bandeiras de lutas:</vt:lpstr>
      <vt:lpstr>Bandeiras de lutas:</vt:lpstr>
      <vt:lpstr>Apresentação do PowerPoint</vt:lpstr>
      <vt:lpstr>Apresentação do PowerPoint</vt:lpstr>
      <vt:lpstr>ADMINISTRAÇÃO DO SIMDICAM É EXERCIDA POR: </vt:lpstr>
      <vt:lpstr>Apresentação do PowerPoint</vt:lpstr>
      <vt:lpstr>DIRETORIA EXECUTIVA: </vt:lpstr>
      <vt:lpstr>DIRETORIA EXECUTIVA: </vt:lpstr>
      <vt:lpstr>CONHEÇAM OS REPRESENTANTE DOS TRABALHADORES (A) </vt:lpstr>
      <vt:lpstr>Apresentação do PowerPoint</vt:lpstr>
      <vt:lpstr>Apresentação do PowerPoint</vt:lpstr>
      <vt:lpstr>Apresentação do PowerPoint</vt:lpstr>
      <vt:lpstr>CONCEITOS: </vt:lpstr>
      <vt:lpstr>ORGANIZAÇÃO DA ENTIDADE: </vt:lpstr>
      <vt:lpstr>Apresentação do PowerPoint</vt:lpstr>
      <vt:lpstr> AÇÃO SINDICAL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  José Tavares Filho jtfpresidente@gmail.com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Movimento Sindical</dc:title>
  <dc:creator>Usuário do Windows</dc:creator>
  <cp:lastModifiedBy>Usuário do Windows</cp:lastModifiedBy>
  <cp:revision>1</cp:revision>
  <dcterms:created xsi:type="dcterms:W3CDTF">2016-11-29T15:19:25Z</dcterms:created>
  <dcterms:modified xsi:type="dcterms:W3CDTF">2016-11-29T15:29:19Z</dcterms:modified>
</cp:coreProperties>
</file>